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40" r:id="rId2"/>
  </p:sldMasterIdLst>
  <p:notesMasterIdLst>
    <p:notesMasterId r:id="rId9"/>
  </p:notesMasterIdLst>
  <p:handoutMasterIdLst>
    <p:handoutMasterId r:id="rId10"/>
  </p:handoutMasterIdLst>
  <p:sldIdLst>
    <p:sldId id="258" r:id="rId3"/>
    <p:sldId id="257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9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838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A85C9F-FCD6-4993-9528-4311BF84B060}" type="doc">
      <dgm:prSet loTypeId="urn:microsoft.com/office/officeart/2005/8/layout/hProcess10" loCatId="process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B1508C4-962A-456C-9EFB-7744E7A6850E}">
      <dgm:prSet phldrT="[Text]"/>
      <dgm:spPr/>
      <dgm:t>
        <a:bodyPr/>
        <a:lstStyle/>
        <a:p>
          <a:r>
            <a:rPr lang="en-US" dirty="0"/>
            <a:t>“Economical”</a:t>
          </a:r>
        </a:p>
      </dgm:t>
    </dgm:pt>
    <dgm:pt modelId="{2228883B-4DCC-4D74-AFD0-B6D0AFC41D97}" type="parTrans" cxnId="{9D92BF6C-C70E-4372-9CE8-102B09C068E5}">
      <dgm:prSet/>
      <dgm:spPr/>
      <dgm:t>
        <a:bodyPr/>
        <a:lstStyle/>
        <a:p>
          <a:endParaRPr lang="en-US"/>
        </a:p>
      </dgm:t>
    </dgm:pt>
    <dgm:pt modelId="{0DD5DE82-B95D-4528-A702-A258F5E2C4C0}" type="sibTrans" cxnId="{9D92BF6C-C70E-4372-9CE8-102B09C068E5}">
      <dgm:prSet/>
      <dgm:spPr/>
      <dgm:t>
        <a:bodyPr/>
        <a:lstStyle/>
        <a:p>
          <a:endParaRPr lang="en-US"/>
        </a:p>
      </dgm:t>
      <dgm:extLst/>
    </dgm:pt>
    <dgm:pt modelId="{C439EFA3-ACE9-4C38-B298-4238E6E66A25}">
      <dgm:prSet phldrT="[Text]"/>
      <dgm:spPr/>
      <dgm:t>
        <a:bodyPr/>
        <a:lstStyle/>
        <a:p>
          <a:r>
            <a:rPr lang="en-US" dirty="0"/>
            <a:t>“Easy To Use”</a:t>
          </a:r>
        </a:p>
      </dgm:t>
    </dgm:pt>
    <dgm:pt modelId="{B2A4E454-63C8-4F5E-9A0E-B5946C12C4D5}" type="parTrans" cxnId="{E5C3E95D-1AA4-4834-866B-0747BAC89A42}">
      <dgm:prSet/>
      <dgm:spPr/>
      <dgm:t>
        <a:bodyPr/>
        <a:lstStyle/>
        <a:p>
          <a:endParaRPr lang="en-US"/>
        </a:p>
      </dgm:t>
    </dgm:pt>
    <dgm:pt modelId="{4ED2BF27-E356-4271-BA0C-541D11CE4E57}" type="sibTrans" cxnId="{E5C3E95D-1AA4-4834-866B-0747BAC89A42}">
      <dgm:prSet/>
      <dgm:spPr/>
      <dgm:t>
        <a:bodyPr/>
        <a:lstStyle/>
        <a:p>
          <a:endParaRPr lang="en-US"/>
        </a:p>
      </dgm:t>
      <dgm:extLst/>
    </dgm:pt>
    <dgm:pt modelId="{77BA099B-FABA-4EDB-8759-5E2C45E01008}">
      <dgm:prSet phldrT="[Text]"/>
      <dgm:spPr/>
      <dgm:t>
        <a:bodyPr/>
        <a:lstStyle/>
        <a:p>
          <a:r>
            <a:rPr lang="en-US" dirty="0"/>
            <a:t>“Priceless”</a:t>
          </a:r>
        </a:p>
      </dgm:t>
    </dgm:pt>
    <dgm:pt modelId="{4C46E7D0-91BB-4252-A54B-DE010D9F9F06}" type="parTrans" cxnId="{AC839F40-C05E-41CD-9415-03F68BE022EB}">
      <dgm:prSet/>
      <dgm:spPr/>
      <dgm:t>
        <a:bodyPr/>
        <a:lstStyle/>
        <a:p>
          <a:endParaRPr lang="en-US"/>
        </a:p>
      </dgm:t>
    </dgm:pt>
    <dgm:pt modelId="{EE4C2868-C8D1-438D-84C2-1764E0A268CC}" type="sibTrans" cxnId="{AC839F40-C05E-41CD-9415-03F68BE022EB}">
      <dgm:prSet/>
      <dgm:spPr/>
      <dgm:t>
        <a:bodyPr/>
        <a:lstStyle/>
        <a:p>
          <a:endParaRPr lang="en-US"/>
        </a:p>
      </dgm:t>
      <dgm:extLst/>
    </dgm:pt>
    <dgm:pt modelId="{FE41D54D-1250-4C9D-AE1C-6ADFB89E3A98}">
      <dgm:prSet phldrT="[Text]" custT="1"/>
      <dgm:spPr/>
      <dgm:t>
        <a:bodyPr/>
        <a:lstStyle/>
        <a:p>
          <a:r>
            <a:rPr lang="en-US" sz="2000" dirty="0"/>
            <a:t>“Thank You”</a:t>
          </a:r>
        </a:p>
      </dgm:t>
    </dgm:pt>
    <dgm:pt modelId="{E407F257-8AE5-49F2-A8D0-34676DBB7188}" type="parTrans" cxnId="{E63875D3-AF8D-481A-AADA-3FF7DCF57D9B}">
      <dgm:prSet/>
      <dgm:spPr/>
      <dgm:t>
        <a:bodyPr/>
        <a:lstStyle/>
        <a:p>
          <a:endParaRPr lang="en-US"/>
        </a:p>
      </dgm:t>
    </dgm:pt>
    <dgm:pt modelId="{58C2F588-1BB4-4D51-A46C-70E04AC3E278}" type="sibTrans" cxnId="{E63875D3-AF8D-481A-AADA-3FF7DCF57D9B}">
      <dgm:prSet/>
      <dgm:spPr/>
      <dgm:t>
        <a:bodyPr/>
        <a:lstStyle/>
        <a:p>
          <a:endParaRPr lang="en-US"/>
        </a:p>
      </dgm:t>
      <dgm:extLst/>
    </dgm:pt>
    <dgm:pt modelId="{2F80060B-2178-4C39-88DE-E22E8C663FD1}">
      <dgm:prSet phldrT="[Text]" custT="1"/>
      <dgm:spPr/>
      <dgm:t>
        <a:bodyPr/>
        <a:lstStyle/>
        <a:p>
          <a:r>
            <a:rPr lang="en-US" sz="2000" dirty="0"/>
            <a:t>“Awesome”</a:t>
          </a:r>
        </a:p>
      </dgm:t>
    </dgm:pt>
    <dgm:pt modelId="{8B1FFC24-0A78-4047-BFB1-2046A9542B6F}" type="parTrans" cxnId="{1D8ECA4B-E737-4CD8-ACFC-DE18A28E6C07}">
      <dgm:prSet/>
      <dgm:spPr/>
      <dgm:t>
        <a:bodyPr/>
        <a:lstStyle/>
        <a:p>
          <a:endParaRPr lang="en-US"/>
        </a:p>
      </dgm:t>
    </dgm:pt>
    <dgm:pt modelId="{24613E54-F040-4D87-9E02-F9F71F79060E}" type="sibTrans" cxnId="{1D8ECA4B-E737-4CD8-ACFC-DE18A28E6C07}">
      <dgm:prSet/>
      <dgm:spPr/>
      <dgm:t>
        <a:bodyPr/>
        <a:lstStyle/>
        <a:p>
          <a:endParaRPr lang="en-US"/>
        </a:p>
      </dgm:t>
      <dgm:extLst/>
    </dgm:pt>
    <dgm:pt modelId="{246DA1CA-3664-4B69-8775-F95483D80133}" type="pres">
      <dgm:prSet presAssocID="{0FA85C9F-FCD6-4993-9528-4311BF84B060}" presName="Name0" presStyleCnt="0">
        <dgm:presLayoutVars>
          <dgm:dir/>
          <dgm:resizeHandles val="exact"/>
        </dgm:presLayoutVars>
      </dgm:prSet>
      <dgm:spPr/>
    </dgm:pt>
    <dgm:pt modelId="{985807E1-C5B9-4E10-A404-E46B64F082DA}" type="pres">
      <dgm:prSet presAssocID="{AB1508C4-962A-456C-9EFB-7744E7A6850E}" presName="composite" presStyleCnt="0"/>
      <dgm:spPr/>
    </dgm:pt>
    <dgm:pt modelId="{96D0DA48-D21A-4766-BBDF-3D112D53689C}" type="pres">
      <dgm:prSet presAssocID="{AB1508C4-962A-456C-9EFB-7744E7A6850E}" presName="imagSh" presStyleLbl="b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</dgm:pt>
    <dgm:pt modelId="{B49C3DE1-CA8D-4A32-BFC2-3CFBDAE0AB6E}" type="pres">
      <dgm:prSet presAssocID="{AB1508C4-962A-456C-9EFB-7744E7A6850E}" presName="txNode" presStyleLbl="node1" presStyleIdx="0" presStyleCnt="5">
        <dgm:presLayoutVars>
          <dgm:bulletEnabled val="1"/>
        </dgm:presLayoutVars>
      </dgm:prSet>
      <dgm:spPr/>
    </dgm:pt>
    <dgm:pt modelId="{75E2F0A2-5587-4F27-9F63-D9FA49928562}" type="pres">
      <dgm:prSet presAssocID="{0DD5DE82-B95D-4528-A702-A258F5E2C4C0}" presName="sibTrans" presStyleLbl="sibTrans2D1" presStyleIdx="0" presStyleCnt="4"/>
      <dgm:spPr>
        <a:prstGeom prst="flowChartDecision">
          <a:avLst/>
        </a:prstGeom>
      </dgm:spPr>
    </dgm:pt>
    <dgm:pt modelId="{8F2559CF-E5F6-4C8F-B0BF-AB985D269DB2}" type="pres">
      <dgm:prSet presAssocID="{0DD5DE82-B95D-4528-A702-A258F5E2C4C0}" presName="connTx" presStyleLbl="sibTrans2D1" presStyleIdx="0" presStyleCnt="4"/>
      <dgm:spPr/>
    </dgm:pt>
    <dgm:pt modelId="{8900BF89-5E36-4318-A6A6-4E75F835E7F4}" type="pres">
      <dgm:prSet presAssocID="{C439EFA3-ACE9-4C38-B298-4238E6E66A25}" presName="composite" presStyleCnt="0"/>
      <dgm:spPr/>
    </dgm:pt>
    <dgm:pt modelId="{1FB5CB48-D388-4783-99FB-E429A6863854}" type="pres">
      <dgm:prSet presAssocID="{C439EFA3-ACE9-4C38-B298-4238E6E66A25}" presName="imagSh" presStyleLbl="bgImgPlace1" presStyleIdx="1" presStyleCnt="5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</dgm:pt>
    <dgm:pt modelId="{746D4E45-A525-45C0-B27C-D5820B3C61CA}" type="pres">
      <dgm:prSet presAssocID="{C439EFA3-ACE9-4C38-B298-4238E6E66A25}" presName="txNode" presStyleLbl="node1" presStyleIdx="1" presStyleCnt="5">
        <dgm:presLayoutVars>
          <dgm:bulletEnabled val="1"/>
        </dgm:presLayoutVars>
      </dgm:prSet>
      <dgm:spPr/>
    </dgm:pt>
    <dgm:pt modelId="{129DC332-D5B7-4386-8732-0E7E6A25BA54}" type="pres">
      <dgm:prSet presAssocID="{4ED2BF27-E356-4271-BA0C-541D11CE4E57}" presName="sibTrans" presStyleLbl="sibTrans2D1" presStyleIdx="1" presStyleCnt="4"/>
      <dgm:spPr>
        <a:prstGeom prst="flowChartDecision">
          <a:avLst/>
        </a:prstGeom>
      </dgm:spPr>
    </dgm:pt>
    <dgm:pt modelId="{E6E3AE6C-A43B-4F28-87C9-BE147C234147}" type="pres">
      <dgm:prSet presAssocID="{4ED2BF27-E356-4271-BA0C-541D11CE4E57}" presName="connTx" presStyleLbl="sibTrans2D1" presStyleIdx="1" presStyleCnt="4"/>
      <dgm:spPr/>
    </dgm:pt>
    <dgm:pt modelId="{36EEAF3D-EA51-42D6-9870-289C67291D04}" type="pres">
      <dgm:prSet presAssocID="{77BA099B-FABA-4EDB-8759-5E2C45E01008}" presName="composite" presStyleCnt="0"/>
      <dgm:spPr/>
    </dgm:pt>
    <dgm:pt modelId="{0FBE2F90-7831-493A-9394-409266D2F37E}" type="pres">
      <dgm:prSet presAssocID="{77BA099B-FABA-4EDB-8759-5E2C45E01008}" presName="imagSh" presStyleLbl="bgImgPlace1" presStyleIdx="2" presStyleCnt="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</dgm:pt>
    <dgm:pt modelId="{439075D7-5E1F-40E8-992C-50ED40B540E1}" type="pres">
      <dgm:prSet presAssocID="{77BA099B-FABA-4EDB-8759-5E2C45E01008}" presName="txNode" presStyleLbl="node1" presStyleIdx="2" presStyleCnt="5">
        <dgm:presLayoutVars>
          <dgm:bulletEnabled val="1"/>
        </dgm:presLayoutVars>
      </dgm:prSet>
      <dgm:spPr/>
    </dgm:pt>
    <dgm:pt modelId="{44883C8F-BD40-4E3F-9CB7-3CDE10BE1ADA}" type="pres">
      <dgm:prSet presAssocID="{EE4C2868-C8D1-438D-84C2-1764E0A268CC}" presName="sibTrans" presStyleLbl="sibTrans2D1" presStyleIdx="2" presStyleCnt="4"/>
      <dgm:spPr>
        <a:prstGeom prst="flowChartDecision">
          <a:avLst/>
        </a:prstGeom>
      </dgm:spPr>
    </dgm:pt>
    <dgm:pt modelId="{C0C3CFEF-6AA1-4A35-98D7-D8AACECB91DC}" type="pres">
      <dgm:prSet presAssocID="{EE4C2868-C8D1-438D-84C2-1764E0A268CC}" presName="connTx" presStyleLbl="sibTrans2D1" presStyleIdx="2" presStyleCnt="4"/>
      <dgm:spPr/>
    </dgm:pt>
    <dgm:pt modelId="{0AB066DA-0A0D-447C-9C89-C477B9F96FDF}" type="pres">
      <dgm:prSet presAssocID="{FE41D54D-1250-4C9D-AE1C-6ADFB89E3A98}" presName="composite" presStyleCnt="0"/>
      <dgm:spPr/>
    </dgm:pt>
    <dgm:pt modelId="{F8E70C48-23E1-4AC8-83C3-614BD210001A}" type="pres">
      <dgm:prSet presAssocID="{FE41D54D-1250-4C9D-AE1C-6ADFB89E3A98}" presName="imagSh" presStyleLbl="bgImgPlace1" presStyleIdx="3" presStyleCnt="5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</dgm:pt>
    <dgm:pt modelId="{EF1EAAA0-CE38-4334-9398-F35371F7D7AA}" type="pres">
      <dgm:prSet presAssocID="{FE41D54D-1250-4C9D-AE1C-6ADFB89E3A98}" presName="txNode" presStyleLbl="node1" presStyleIdx="3" presStyleCnt="5">
        <dgm:presLayoutVars>
          <dgm:bulletEnabled val="1"/>
        </dgm:presLayoutVars>
      </dgm:prSet>
      <dgm:spPr/>
    </dgm:pt>
    <dgm:pt modelId="{F241BE40-9419-46AD-9B0E-0977DD89BB19}" type="pres">
      <dgm:prSet presAssocID="{58C2F588-1BB4-4D51-A46C-70E04AC3E278}" presName="sibTrans" presStyleLbl="sibTrans2D1" presStyleIdx="3" presStyleCnt="4"/>
      <dgm:spPr>
        <a:prstGeom prst="flowChartDecision">
          <a:avLst/>
        </a:prstGeom>
      </dgm:spPr>
    </dgm:pt>
    <dgm:pt modelId="{FFBE25A0-653A-48CB-9997-4DEEBDCE4933}" type="pres">
      <dgm:prSet presAssocID="{58C2F588-1BB4-4D51-A46C-70E04AC3E278}" presName="connTx" presStyleLbl="sibTrans2D1" presStyleIdx="3" presStyleCnt="4"/>
      <dgm:spPr/>
    </dgm:pt>
    <dgm:pt modelId="{FBC4BCBA-81E0-491E-AD03-B81F6E7A2852}" type="pres">
      <dgm:prSet presAssocID="{2F80060B-2178-4C39-88DE-E22E8C663FD1}" presName="composite" presStyleCnt="0"/>
      <dgm:spPr/>
    </dgm:pt>
    <dgm:pt modelId="{549B953D-69E9-45A2-89CE-002ABA2699FE}" type="pres">
      <dgm:prSet presAssocID="{2F80060B-2178-4C39-88DE-E22E8C663FD1}" presName="imagSh" presStyleLbl="bgImgPlace1" presStyleIdx="4" presStyleCnt="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B69AB9FF-F0F6-4007-878E-284FB82925EB}" type="pres">
      <dgm:prSet presAssocID="{2F80060B-2178-4C39-88DE-E22E8C663FD1}" presName="txNode" presStyleLbl="node1" presStyleIdx="4" presStyleCnt="5">
        <dgm:presLayoutVars>
          <dgm:bulletEnabled val="1"/>
        </dgm:presLayoutVars>
      </dgm:prSet>
      <dgm:spPr/>
    </dgm:pt>
  </dgm:ptLst>
  <dgm:cxnLst>
    <dgm:cxn modelId="{4348CF04-D76E-46A1-B517-676E0B3FC608}" type="presOf" srcId="{C439EFA3-ACE9-4C38-B298-4238E6E66A25}" destId="{746D4E45-A525-45C0-B27C-D5820B3C61CA}" srcOrd="0" destOrd="0" presId="urn:microsoft.com/office/officeart/2005/8/layout/hProcess10"/>
    <dgm:cxn modelId="{3C9FDD13-80A7-4F06-9E3F-FFA6F6B762BE}" type="presOf" srcId="{EE4C2868-C8D1-438D-84C2-1764E0A268CC}" destId="{44883C8F-BD40-4E3F-9CB7-3CDE10BE1ADA}" srcOrd="0" destOrd="0" presId="urn:microsoft.com/office/officeart/2005/8/layout/hProcess10"/>
    <dgm:cxn modelId="{8C33BD19-9F65-4F8A-AE48-2A371D74CB1F}" type="presOf" srcId="{58C2F588-1BB4-4D51-A46C-70E04AC3E278}" destId="{F241BE40-9419-46AD-9B0E-0977DD89BB19}" srcOrd="0" destOrd="0" presId="urn:microsoft.com/office/officeart/2005/8/layout/hProcess10"/>
    <dgm:cxn modelId="{F5AE7724-898D-4B51-8640-FBFA53001193}" type="presOf" srcId="{2F80060B-2178-4C39-88DE-E22E8C663FD1}" destId="{B69AB9FF-F0F6-4007-878E-284FB82925EB}" srcOrd="0" destOrd="0" presId="urn:microsoft.com/office/officeart/2005/8/layout/hProcess10"/>
    <dgm:cxn modelId="{C2F34C37-687F-4BD9-81C3-4B583BCF1680}" type="presOf" srcId="{FE41D54D-1250-4C9D-AE1C-6ADFB89E3A98}" destId="{EF1EAAA0-CE38-4334-9398-F35371F7D7AA}" srcOrd="0" destOrd="0" presId="urn:microsoft.com/office/officeart/2005/8/layout/hProcess10"/>
    <dgm:cxn modelId="{AC839F40-C05E-41CD-9415-03F68BE022EB}" srcId="{0FA85C9F-FCD6-4993-9528-4311BF84B060}" destId="{77BA099B-FABA-4EDB-8759-5E2C45E01008}" srcOrd="2" destOrd="0" parTransId="{4C46E7D0-91BB-4252-A54B-DE010D9F9F06}" sibTransId="{EE4C2868-C8D1-438D-84C2-1764E0A268CC}"/>
    <dgm:cxn modelId="{E5C3E95D-1AA4-4834-866B-0747BAC89A42}" srcId="{0FA85C9F-FCD6-4993-9528-4311BF84B060}" destId="{C439EFA3-ACE9-4C38-B298-4238E6E66A25}" srcOrd="1" destOrd="0" parTransId="{B2A4E454-63C8-4F5E-9A0E-B5946C12C4D5}" sibTransId="{4ED2BF27-E356-4271-BA0C-541D11CE4E57}"/>
    <dgm:cxn modelId="{749F3568-7574-40D5-828C-E260E7DE947A}" type="presOf" srcId="{4ED2BF27-E356-4271-BA0C-541D11CE4E57}" destId="{129DC332-D5B7-4386-8732-0E7E6A25BA54}" srcOrd="0" destOrd="0" presId="urn:microsoft.com/office/officeart/2005/8/layout/hProcess10"/>
    <dgm:cxn modelId="{1D8ECA4B-E737-4CD8-ACFC-DE18A28E6C07}" srcId="{0FA85C9F-FCD6-4993-9528-4311BF84B060}" destId="{2F80060B-2178-4C39-88DE-E22E8C663FD1}" srcOrd="4" destOrd="0" parTransId="{8B1FFC24-0A78-4047-BFB1-2046A9542B6F}" sibTransId="{24613E54-F040-4D87-9E02-F9F71F79060E}"/>
    <dgm:cxn modelId="{9D92BF6C-C70E-4372-9CE8-102B09C068E5}" srcId="{0FA85C9F-FCD6-4993-9528-4311BF84B060}" destId="{AB1508C4-962A-456C-9EFB-7744E7A6850E}" srcOrd="0" destOrd="0" parTransId="{2228883B-4DCC-4D74-AFD0-B6D0AFC41D97}" sibTransId="{0DD5DE82-B95D-4528-A702-A258F5E2C4C0}"/>
    <dgm:cxn modelId="{EE3FA650-EECC-4599-B397-61E30ED57790}" type="presOf" srcId="{58C2F588-1BB4-4D51-A46C-70E04AC3E278}" destId="{FFBE25A0-653A-48CB-9997-4DEEBDCE4933}" srcOrd="1" destOrd="0" presId="urn:microsoft.com/office/officeart/2005/8/layout/hProcess10"/>
    <dgm:cxn modelId="{FF19BFB1-F87C-47B2-9A1C-291D05356480}" type="presOf" srcId="{0DD5DE82-B95D-4528-A702-A258F5E2C4C0}" destId="{8F2559CF-E5F6-4C8F-B0BF-AB985D269DB2}" srcOrd="1" destOrd="0" presId="urn:microsoft.com/office/officeart/2005/8/layout/hProcess10"/>
    <dgm:cxn modelId="{6ABA5EB8-59CC-49C4-B942-5E4C20477DA1}" type="presOf" srcId="{77BA099B-FABA-4EDB-8759-5E2C45E01008}" destId="{439075D7-5E1F-40E8-992C-50ED40B540E1}" srcOrd="0" destOrd="0" presId="urn:microsoft.com/office/officeart/2005/8/layout/hProcess10"/>
    <dgm:cxn modelId="{0F5CFECE-1BAA-44C0-94BA-ED3058F5A7D2}" type="presOf" srcId="{0FA85C9F-FCD6-4993-9528-4311BF84B060}" destId="{246DA1CA-3664-4B69-8775-F95483D80133}" srcOrd="0" destOrd="0" presId="urn:microsoft.com/office/officeart/2005/8/layout/hProcess10"/>
    <dgm:cxn modelId="{E63875D3-AF8D-481A-AADA-3FF7DCF57D9B}" srcId="{0FA85C9F-FCD6-4993-9528-4311BF84B060}" destId="{FE41D54D-1250-4C9D-AE1C-6ADFB89E3A98}" srcOrd="3" destOrd="0" parTransId="{E407F257-8AE5-49F2-A8D0-34676DBB7188}" sibTransId="{58C2F588-1BB4-4D51-A46C-70E04AC3E278}"/>
    <dgm:cxn modelId="{61D919D7-8E78-4118-98DB-8BEE29A9952C}" type="presOf" srcId="{0DD5DE82-B95D-4528-A702-A258F5E2C4C0}" destId="{75E2F0A2-5587-4F27-9F63-D9FA49928562}" srcOrd="0" destOrd="0" presId="urn:microsoft.com/office/officeart/2005/8/layout/hProcess10"/>
    <dgm:cxn modelId="{64F4E6F4-32C0-42C3-B0C3-64FBCCBF5AF9}" type="presOf" srcId="{EE4C2868-C8D1-438D-84C2-1764E0A268CC}" destId="{C0C3CFEF-6AA1-4A35-98D7-D8AACECB91DC}" srcOrd="1" destOrd="0" presId="urn:microsoft.com/office/officeart/2005/8/layout/hProcess10"/>
    <dgm:cxn modelId="{330927FA-DA0D-40C3-9BEA-7213EC0D739F}" type="presOf" srcId="{4ED2BF27-E356-4271-BA0C-541D11CE4E57}" destId="{E6E3AE6C-A43B-4F28-87C9-BE147C234147}" srcOrd="1" destOrd="0" presId="urn:microsoft.com/office/officeart/2005/8/layout/hProcess10"/>
    <dgm:cxn modelId="{C0B5E9FB-3A69-400E-B18A-B45699CBCA10}" type="presOf" srcId="{AB1508C4-962A-456C-9EFB-7744E7A6850E}" destId="{B49C3DE1-CA8D-4A32-BFC2-3CFBDAE0AB6E}" srcOrd="0" destOrd="0" presId="urn:microsoft.com/office/officeart/2005/8/layout/hProcess10"/>
    <dgm:cxn modelId="{208E6853-C09C-407E-88C2-03CEF65EE416}" type="presParOf" srcId="{246DA1CA-3664-4B69-8775-F95483D80133}" destId="{985807E1-C5B9-4E10-A404-E46B64F082DA}" srcOrd="0" destOrd="0" presId="urn:microsoft.com/office/officeart/2005/8/layout/hProcess10"/>
    <dgm:cxn modelId="{0C5716CD-A149-416B-866B-D9172FAF6FA7}" type="presParOf" srcId="{985807E1-C5B9-4E10-A404-E46B64F082DA}" destId="{96D0DA48-D21A-4766-BBDF-3D112D53689C}" srcOrd="0" destOrd="0" presId="urn:microsoft.com/office/officeart/2005/8/layout/hProcess10"/>
    <dgm:cxn modelId="{A0D36E99-F74F-4180-96A5-5EA1084CAF71}" type="presParOf" srcId="{985807E1-C5B9-4E10-A404-E46B64F082DA}" destId="{B49C3DE1-CA8D-4A32-BFC2-3CFBDAE0AB6E}" srcOrd="1" destOrd="0" presId="urn:microsoft.com/office/officeart/2005/8/layout/hProcess10"/>
    <dgm:cxn modelId="{1284FBC2-9619-43CF-B00E-79CDC22750EB}" type="presParOf" srcId="{246DA1CA-3664-4B69-8775-F95483D80133}" destId="{75E2F0A2-5587-4F27-9F63-D9FA49928562}" srcOrd="1" destOrd="0" presId="urn:microsoft.com/office/officeart/2005/8/layout/hProcess10"/>
    <dgm:cxn modelId="{F6679556-B921-4A06-8D1F-E4540FD115B5}" type="presParOf" srcId="{75E2F0A2-5587-4F27-9F63-D9FA49928562}" destId="{8F2559CF-E5F6-4C8F-B0BF-AB985D269DB2}" srcOrd="0" destOrd="0" presId="urn:microsoft.com/office/officeart/2005/8/layout/hProcess10"/>
    <dgm:cxn modelId="{E60D7B99-C00B-4355-BA7A-4A98D7C3C0B5}" type="presParOf" srcId="{246DA1CA-3664-4B69-8775-F95483D80133}" destId="{8900BF89-5E36-4318-A6A6-4E75F835E7F4}" srcOrd="2" destOrd="0" presId="urn:microsoft.com/office/officeart/2005/8/layout/hProcess10"/>
    <dgm:cxn modelId="{844451A2-FC8D-4146-A020-F8EE38365755}" type="presParOf" srcId="{8900BF89-5E36-4318-A6A6-4E75F835E7F4}" destId="{1FB5CB48-D388-4783-99FB-E429A6863854}" srcOrd="0" destOrd="0" presId="urn:microsoft.com/office/officeart/2005/8/layout/hProcess10"/>
    <dgm:cxn modelId="{3D6D102F-D298-4A1E-9135-4BEDCBDD6E26}" type="presParOf" srcId="{8900BF89-5E36-4318-A6A6-4E75F835E7F4}" destId="{746D4E45-A525-45C0-B27C-D5820B3C61CA}" srcOrd="1" destOrd="0" presId="urn:microsoft.com/office/officeart/2005/8/layout/hProcess10"/>
    <dgm:cxn modelId="{68CDDDE4-564F-482B-861F-B62019712F4B}" type="presParOf" srcId="{246DA1CA-3664-4B69-8775-F95483D80133}" destId="{129DC332-D5B7-4386-8732-0E7E6A25BA54}" srcOrd="3" destOrd="0" presId="urn:microsoft.com/office/officeart/2005/8/layout/hProcess10"/>
    <dgm:cxn modelId="{F17BD97F-5152-47D8-9D88-433786FD37E0}" type="presParOf" srcId="{129DC332-D5B7-4386-8732-0E7E6A25BA54}" destId="{E6E3AE6C-A43B-4F28-87C9-BE147C234147}" srcOrd="0" destOrd="0" presId="urn:microsoft.com/office/officeart/2005/8/layout/hProcess10"/>
    <dgm:cxn modelId="{F347DA59-3D4E-4115-9D31-3012044197DA}" type="presParOf" srcId="{246DA1CA-3664-4B69-8775-F95483D80133}" destId="{36EEAF3D-EA51-42D6-9870-289C67291D04}" srcOrd="4" destOrd="0" presId="urn:microsoft.com/office/officeart/2005/8/layout/hProcess10"/>
    <dgm:cxn modelId="{CA9A983F-384D-449F-A171-C6FA02B80456}" type="presParOf" srcId="{36EEAF3D-EA51-42D6-9870-289C67291D04}" destId="{0FBE2F90-7831-493A-9394-409266D2F37E}" srcOrd="0" destOrd="0" presId="urn:microsoft.com/office/officeart/2005/8/layout/hProcess10"/>
    <dgm:cxn modelId="{D9A74CD7-B187-41B3-9EB0-B5B842DF1EC0}" type="presParOf" srcId="{36EEAF3D-EA51-42D6-9870-289C67291D04}" destId="{439075D7-5E1F-40E8-992C-50ED40B540E1}" srcOrd="1" destOrd="0" presId="urn:microsoft.com/office/officeart/2005/8/layout/hProcess10"/>
    <dgm:cxn modelId="{B0EE8B9B-8CB2-43F8-B6B3-668FBA022546}" type="presParOf" srcId="{246DA1CA-3664-4B69-8775-F95483D80133}" destId="{44883C8F-BD40-4E3F-9CB7-3CDE10BE1ADA}" srcOrd="5" destOrd="0" presId="urn:microsoft.com/office/officeart/2005/8/layout/hProcess10"/>
    <dgm:cxn modelId="{3D30BF6D-16DE-4140-A707-9C42BDA70292}" type="presParOf" srcId="{44883C8F-BD40-4E3F-9CB7-3CDE10BE1ADA}" destId="{C0C3CFEF-6AA1-4A35-98D7-D8AACECB91DC}" srcOrd="0" destOrd="0" presId="urn:microsoft.com/office/officeart/2005/8/layout/hProcess10"/>
    <dgm:cxn modelId="{996C4857-9C0E-49A2-926A-2049F1E1B9D6}" type="presParOf" srcId="{246DA1CA-3664-4B69-8775-F95483D80133}" destId="{0AB066DA-0A0D-447C-9C89-C477B9F96FDF}" srcOrd="6" destOrd="0" presId="urn:microsoft.com/office/officeart/2005/8/layout/hProcess10"/>
    <dgm:cxn modelId="{0209C39C-ADFE-47F5-B6FA-616424F55BBF}" type="presParOf" srcId="{0AB066DA-0A0D-447C-9C89-C477B9F96FDF}" destId="{F8E70C48-23E1-4AC8-83C3-614BD210001A}" srcOrd="0" destOrd="0" presId="urn:microsoft.com/office/officeart/2005/8/layout/hProcess10"/>
    <dgm:cxn modelId="{12DFF63B-9760-4C14-A13A-AC35A75A88AF}" type="presParOf" srcId="{0AB066DA-0A0D-447C-9C89-C477B9F96FDF}" destId="{EF1EAAA0-CE38-4334-9398-F35371F7D7AA}" srcOrd="1" destOrd="0" presId="urn:microsoft.com/office/officeart/2005/8/layout/hProcess10"/>
    <dgm:cxn modelId="{31BB1724-B5A4-47DA-ABA6-DDA173D885CD}" type="presParOf" srcId="{246DA1CA-3664-4B69-8775-F95483D80133}" destId="{F241BE40-9419-46AD-9B0E-0977DD89BB19}" srcOrd="7" destOrd="0" presId="urn:microsoft.com/office/officeart/2005/8/layout/hProcess10"/>
    <dgm:cxn modelId="{C2FC95A7-5C34-4388-83B8-A751916DD416}" type="presParOf" srcId="{F241BE40-9419-46AD-9B0E-0977DD89BB19}" destId="{FFBE25A0-653A-48CB-9997-4DEEBDCE4933}" srcOrd="0" destOrd="0" presId="urn:microsoft.com/office/officeart/2005/8/layout/hProcess10"/>
    <dgm:cxn modelId="{E80D32F9-D9C1-404F-965C-51AB0A8CBB3E}" type="presParOf" srcId="{246DA1CA-3664-4B69-8775-F95483D80133}" destId="{FBC4BCBA-81E0-491E-AD03-B81F6E7A2852}" srcOrd="8" destOrd="0" presId="urn:microsoft.com/office/officeart/2005/8/layout/hProcess10"/>
    <dgm:cxn modelId="{C9185D1A-067E-49B5-972A-7D15B53AD8F6}" type="presParOf" srcId="{FBC4BCBA-81E0-491E-AD03-B81F6E7A2852}" destId="{549B953D-69E9-45A2-89CE-002ABA2699FE}" srcOrd="0" destOrd="0" presId="urn:microsoft.com/office/officeart/2005/8/layout/hProcess10"/>
    <dgm:cxn modelId="{C4B8EB9A-243D-4456-89B3-AE2271FA24D2}" type="presParOf" srcId="{FBC4BCBA-81E0-491E-AD03-B81F6E7A2852}" destId="{B69AB9FF-F0F6-4007-878E-284FB82925EB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D0DA48-D21A-4766-BBDF-3D112D53689C}">
      <dsp:nvSpPr>
        <dsp:cNvPr id="0" name=""/>
        <dsp:cNvSpPr/>
      </dsp:nvSpPr>
      <dsp:spPr>
        <a:xfrm>
          <a:off x="6153" y="1222444"/>
          <a:ext cx="1438483" cy="143848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49C3DE1-CA8D-4A32-BFC2-3CFBDAE0AB6E}">
      <dsp:nvSpPr>
        <dsp:cNvPr id="0" name=""/>
        <dsp:cNvSpPr/>
      </dsp:nvSpPr>
      <dsp:spPr>
        <a:xfrm>
          <a:off x="240324" y="2085534"/>
          <a:ext cx="1438483" cy="14384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“Economical”</a:t>
          </a:r>
        </a:p>
      </dsp:txBody>
      <dsp:txXfrm>
        <a:off x="282456" y="2127666"/>
        <a:ext cx="1354219" cy="1354219"/>
      </dsp:txXfrm>
    </dsp:sp>
    <dsp:sp modelId="{75E2F0A2-5587-4F27-9F63-D9FA49928562}">
      <dsp:nvSpPr>
        <dsp:cNvPr id="0" name=""/>
        <dsp:cNvSpPr/>
      </dsp:nvSpPr>
      <dsp:spPr>
        <a:xfrm>
          <a:off x="1721720" y="1768862"/>
          <a:ext cx="277083" cy="345647"/>
        </a:xfrm>
        <a:prstGeom prst="flowChartDecisi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1721720" y="1837991"/>
        <a:ext cx="193958" cy="207389"/>
      </dsp:txXfrm>
    </dsp:sp>
    <dsp:sp modelId="{1FB5CB48-D388-4783-99FB-E429A6863854}">
      <dsp:nvSpPr>
        <dsp:cNvPr id="0" name=""/>
        <dsp:cNvSpPr/>
      </dsp:nvSpPr>
      <dsp:spPr>
        <a:xfrm>
          <a:off x="2236304" y="1222444"/>
          <a:ext cx="1438483" cy="143848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46D4E45-A525-45C0-B27C-D5820B3C61CA}">
      <dsp:nvSpPr>
        <dsp:cNvPr id="0" name=""/>
        <dsp:cNvSpPr/>
      </dsp:nvSpPr>
      <dsp:spPr>
        <a:xfrm>
          <a:off x="2470475" y="2085534"/>
          <a:ext cx="1438483" cy="14384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“Easy To Use”</a:t>
          </a:r>
        </a:p>
      </dsp:txBody>
      <dsp:txXfrm>
        <a:off x="2512607" y="2127666"/>
        <a:ext cx="1354219" cy="1354219"/>
      </dsp:txXfrm>
    </dsp:sp>
    <dsp:sp modelId="{129DC332-D5B7-4386-8732-0E7E6A25BA54}">
      <dsp:nvSpPr>
        <dsp:cNvPr id="0" name=""/>
        <dsp:cNvSpPr/>
      </dsp:nvSpPr>
      <dsp:spPr>
        <a:xfrm>
          <a:off x="3951871" y="1768862"/>
          <a:ext cx="277083" cy="345647"/>
        </a:xfrm>
        <a:prstGeom prst="flowChartDecis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3951871" y="1837991"/>
        <a:ext cx="193958" cy="207389"/>
      </dsp:txXfrm>
    </dsp:sp>
    <dsp:sp modelId="{0FBE2F90-7831-493A-9394-409266D2F37E}">
      <dsp:nvSpPr>
        <dsp:cNvPr id="0" name=""/>
        <dsp:cNvSpPr/>
      </dsp:nvSpPr>
      <dsp:spPr>
        <a:xfrm>
          <a:off x="4466454" y="1222444"/>
          <a:ext cx="1438483" cy="143848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39075D7-5E1F-40E8-992C-50ED40B540E1}">
      <dsp:nvSpPr>
        <dsp:cNvPr id="0" name=""/>
        <dsp:cNvSpPr/>
      </dsp:nvSpPr>
      <dsp:spPr>
        <a:xfrm>
          <a:off x="4700626" y="2085534"/>
          <a:ext cx="1438483" cy="14384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“Priceless”</a:t>
          </a:r>
        </a:p>
      </dsp:txBody>
      <dsp:txXfrm>
        <a:off x="4742758" y="2127666"/>
        <a:ext cx="1354219" cy="1354219"/>
      </dsp:txXfrm>
    </dsp:sp>
    <dsp:sp modelId="{44883C8F-BD40-4E3F-9CB7-3CDE10BE1ADA}">
      <dsp:nvSpPr>
        <dsp:cNvPr id="0" name=""/>
        <dsp:cNvSpPr/>
      </dsp:nvSpPr>
      <dsp:spPr>
        <a:xfrm>
          <a:off x="6182021" y="1768862"/>
          <a:ext cx="277083" cy="345647"/>
        </a:xfrm>
        <a:prstGeom prst="flowChartDecis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6182021" y="1837991"/>
        <a:ext cx="193958" cy="207389"/>
      </dsp:txXfrm>
    </dsp:sp>
    <dsp:sp modelId="{F8E70C48-23E1-4AC8-83C3-614BD210001A}">
      <dsp:nvSpPr>
        <dsp:cNvPr id="0" name=""/>
        <dsp:cNvSpPr/>
      </dsp:nvSpPr>
      <dsp:spPr>
        <a:xfrm>
          <a:off x="6696605" y="1222444"/>
          <a:ext cx="1438483" cy="143848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F1EAAA0-CE38-4334-9398-F35371F7D7AA}">
      <dsp:nvSpPr>
        <dsp:cNvPr id="0" name=""/>
        <dsp:cNvSpPr/>
      </dsp:nvSpPr>
      <dsp:spPr>
        <a:xfrm>
          <a:off x="6930777" y="2085534"/>
          <a:ext cx="1438483" cy="14384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“Thank You”</a:t>
          </a:r>
        </a:p>
      </dsp:txBody>
      <dsp:txXfrm>
        <a:off x="6972909" y="2127666"/>
        <a:ext cx="1354219" cy="1354219"/>
      </dsp:txXfrm>
    </dsp:sp>
    <dsp:sp modelId="{F241BE40-9419-46AD-9B0E-0977DD89BB19}">
      <dsp:nvSpPr>
        <dsp:cNvPr id="0" name=""/>
        <dsp:cNvSpPr/>
      </dsp:nvSpPr>
      <dsp:spPr>
        <a:xfrm>
          <a:off x="8412172" y="1768862"/>
          <a:ext cx="277083" cy="345647"/>
        </a:xfrm>
        <a:prstGeom prst="flowChartDecisi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8412172" y="1837991"/>
        <a:ext cx="193958" cy="207389"/>
      </dsp:txXfrm>
    </dsp:sp>
    <dsp:sp modelId="{549B953D-69E9-45A2-89CE-002ABA2699FE}">
      <dsp:nvSpPr>
        <dsp:cNvPr id="0" name=""/>
        <dsp:cNvSpPr/>
      </dsp:nvSpPr>
      <dsp:spPr>
        <a:xfrm>
          <a:off x="8926756" y="1222444"/>
          <a:ext cx="1438483" cy="143848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9AB9FF-F0F6-4007-878E-284FB82925EB}">
      <dsp:nvSpPr>
        <dsp:cNvPr id="0" name=""/>
        <dsp:cNvSpPr/>
      </dsp:nvSpPr>
      <dsp:spPr>
        <a:xfrm>
          <a:off x="9160928" y="2085534"/>
          <a:ext cx="1438483" cy="14384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“Awesome”</a:t>
          </a:r>
        </a:p>
      </dsp:txBody>
      <dsp:txXfrm>
        <a:off x="9203060" y="2127666"/>
        <a:ext cx="1354219" cy="13542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ACF7C-7294-4E84-A925-7276A86EB2C9}" type="datetimeFigureOut">
              <a:rPr lang="en-US"/>
              <a:t>10/25/2017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44CD9-4CE2-4E83-8137-D0C5AC1970F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5213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4ECB3C-A007-49FF-BDDA-56443C398E16}" type="datetimeFigureOut">
              <a:rPr lang="en-US"/>
              <a:t>10/25/2017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3235D-6603-4F32-8645-42F908939C8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47945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8800"/>
            <a:ext cx="5181600" cy="435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/>
              <a:t>10/25/2017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9378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1681851"/>
            <a:ext cx="5156200" cy="731520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1248" y="2507550"/>
            <a:ext cx="5156200" cy="37282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5064" y="1681851"/>
            <a:ext cx="5157787" cy="73152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5064" y="2507550"/>
            <a:ext cx="5157787" cy="37282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/>
              <a:t>10/25/2017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72378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en-US"/>
              <a:t>10/25/2017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/>
              <a:t>10/25/2017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039484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/>
              <a:t>10/25/2017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041136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/>
              <a:t>10/25/2017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86B75A-687E-405C-8A0B-8D00578BA2C3}" type="datetime1">
              <a:rPr lang="en-US"/>
              <a:t>10/25/2017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775515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0B4D765-D4AA-4EEB-A7F7-875A621137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Testimonials Compilation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87BB9771-D017-4C6F-9DC0-66C4E14D25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This slide show could be a compilation of testimonials you have received.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4C7425-9273-43B3-9D49-8792E11849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50" y="4426366"/>
            <a:ext cx="1719073" cy="207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832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408471" y="363129"/>
            <a:ext cx="9662652" cy="1613156"/>
          </a:xfrm>
        </p:spPr>
        <p:txBody>
          <a:bodyPr>
            <a:normAutofit/>
          </a:bodyPr>
          <a:lstStyle/>
          <a:p>
            <a:r>
              <a:rPr lang="en-CA" sz="3600" dirty="0"/>
              <a:t>If some feedback only contains a few meaningful words, you can add them all to one page.</a:t>
            </a:r>
            <a:endParaRPr lang="en-US" sz="3600" dirty="0"/>
          </a:p>
        </p:txBody>
      </p:sp>
      <p:graphicFrame>
        <p:nvGraphicFramePr>
          <p:cNvPr id="7" name="Content Placeholder 4" descr="Ascending Picture Accent Process" title="SmartAr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6004435"/>
              </p:ext>
            </p:extLst>
          </p:nvPr>
        </p:nvGraphicFramePr>
        <p:xfrm>
          <a:off x="589936" y="1907458"/>
          <a:ext cx="10605565" cy="4746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3388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D488B-051F-448F-ADD4-0908C6D0A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sz="3200" dirty="0"/>
              <a:t>[Main result received by using the product/service] “Traffic Doubled The First Month!”  …Insert their video testimonial below.</a:t>
            </a:r>
            <a:endParaRPr lang="en-US" sz="320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B536BFC-027A-4DCA-8D6A-5332AB843C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513" y="2074607"/>
            <a:ext cx="3653247" cy="3653247"/>
          </a:xfrm>
        </p:spPr>
      </p:pic>
    </p:spTree>
    <p:extLst>
      <p:ext uri="{BB962C8B-B14F-4D97-AF65-F5344CB8AC3E}">
        <p14:creationId xmlns:p14="http://schemas.microsoft.com/office/powerpoint/2010/main" val="1015904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E342BBD-19CA-408E-9BCF-88E71F352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0177" y="398207"/>
            <a:ext cx="5067939" cy="1600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“DOUBLED MY PROFITS IN 15 DAYS!”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0107AB7-8E30-48DA-89E4-7163F59233B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7" b="1937"/>
          <a:stretch>
            <a:fillRect/>
          </a:stretch>
        </p:blipFill>
        <p:spPr>
          <a:xfrm>
            <a:off x="7669161" y="1931671"/>
            <a:ext cx="3543668" cy="286068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E40053-48B9-4C35-8724-C363A91F7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1751" y="2568678"/>
            <a:ext cx="6483784" cy="3006213"/>
          </a:xfrm>
        </p:spPr>
        <p:txBody>
          <a:bodyPr>
            <a:normAutofit/>
          </a:bodyPr>
          <a:lstStyle/>
          <a:p>
            <a:r>
              <a:rPr lang="en-CA" sz="2000" dirty="0"/>
              <a:t>Add written testimonial here.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34D454-34F9-4DA8-9D1D-93034F992A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514" y="2331228"/>
            <a:ext cx="2217474" cy="15918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1D1D95F-D17A-4C14-AD73-DF8CF143A61C}"/>
              </a:ext>
            </a:extLst>
          </p:cNvPr>
          <p:cNvSpPr txBox="1"/>
          <p:nvPr/>
        </p:nvSpPr>
        <p:spPr>
          <a:xfrm>
            <a:off x="8101781" y="5112774"/>
            <a:ext cx="2615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Full Name</a:t>
            </a:r>
          </a:p>
          <a:p>
            <a:r>
              <a:rPr lang="en-US" dirty="0"/>
              <a:t>City, State</a:t>
            </a:r>
          </a:p>
        </p:txBody>
      </p:sp>
    </p:spTree>
    <p:extLst>
      <p:ext uri="{BB962C8B-B14F-4D97-AF65-F5344CB8AC3E}">
        <p14:creationId xmlns:p14="http://schemas.microsoft.com/office/powerpoint/2010/main" val="2855165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4876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E3377E9-8C88-46EE-91A4-CF2355BFFE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“If you’re interested in [insert product name], you can find it at [insert link].” </a:t>
            </a:r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49CB539-4D05-4D2A-B840-63E021DABD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54244"/>
            <a:ext cx="9144000" cy="1403555"/>
          </a:xfrm>
        </p:spPr>
        <p:txBody>
          <a:bodyPr/>
          <a:lstStyle/>
          <a:p>
            <a:r>
              <a:rPr lang="en-CA" dirty="0"/>
              <a:t>Prompt them to take action now. Include some type of scarcity. Limited time offer, limited quantity, coupon code, etc. </a:t>
            </a:r>
          </a:p>
        </p:txBody>
      </p:sp>
    </p:spTree>
    <p:extLst>
      <p:ext uri="{BB962C8B-B14F-4D97-AF65-F5344CB8AC3E}">
        <p14:creationId xmlns:p14="http://schemas.microsoft.com/office/powerpoint/2010/main" val="1379632625"/>
      </p:ext>
    </p:extLst>
  </p:cSld>
  <p:clrMapOvr>
    <a:masterClrMapping/>
  </p:clrMapOvr>
</p:sld>
</file>

<file path=ppt/theme/theme1.xml><?xml version="1.0" encoding="utf-8"?>
<a:theme xmlns:a="http://schemas.openxmlformats.org/drawingml/2006/main" name="Process 01 16x9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andara">
      <a:maj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 2007 - 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Process01_16x9">
      <a:dk1>
        <a:sysClr val="windowText" lastClr="000000"/>
      </a:dk1>
      <a:lt1>
        <a:sysClr val="window" lastClr="FFFFFF"/>
      </a:lt1>
      <a:dk2>
        <a:srgbClr val="444444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Candara">
      <a:maj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 2007 - 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Process01_16x9">
      <a:dk1>
        <a:sysClr val="windowText" lastClr="000000"/>
      </a:dk1>
      <a:lt1>
        <a:sysClr val="window" lastClr="FFFFFF"/>
      </a:lt1>
      <a:dk2>
        <a:srgbClr val="444444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Candara">
      <a:maj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 2007 - 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0C868D2-6573-4D26-A171-D32801EAA2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process chart with ascending picture accent (multicolor on gray, widescreen)</Template>
  <TotalTime>0</TotalTime>
  <Words>139</Words>
  <Application>Microsoft Office PowerPoint</Application>
  <PresentationFormat>Widescreen</PresentationFormat>
  <Paragraphs>15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Candara</vt:lpstr>
      <vt:lpstr>Process 01 16x9</vt:lpstr>
      <vt:lpstr>Testimonials Compilation</vt:lpstr>
      <vt:lpstr>If some feedback only contains a few meaningful words, you can add them all to one page.</vt:lpstr>
      <vt:lpstr>[Main result received by using the product/service] “Traffic Doubled The First Month!”  …Insert their video testimonial below.</vt:lpstr>
      <vt:lpstr>“DOUBLED MY PROFITS IN 15 DAYS!”</vt:lpstr>
      <vt:lpstr>PowerPoint Presentation</vt:lpstr>
      <vt:lpstr>“If you’re interested in [insert product name], you can find it at [insert link].”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2017-10-24T15:46:19Z</dcterms:created>
  <dcterms:modified xsi:type="dcterms:W3CDTF">2017-10-25T17:21:15Z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TC028889169991</vt:lpwstr>
  </property>
</Properties>
</file>